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66" r:id="rId5"/>
    <p:sldId id="265" r:id="rId6"/>
    <p:sldId id="267" r:id="rId7"/>
    <p:sldId id="273" r:id="rId8"/>
    <p:sldId id="272" r:id="rId9"/>
    <p:sldId id="276" r:id="rId10"/>
    <p:sldId id="277" r:id="rId11"/>
    <p:sldId id="278" r:id="rId12"/>
    <p:sldId id="279" r:id="rId13"/>
    <p:sldId id="274" r:id="rId14"/>
    <p:sldId id="275" r:id="rId15"/>
    <p:sldId id="285" r:id="rId16"/>
    <p:sldId id="280" r:id="rId17"/>
    <p:sldId id="281" r:id="rId18"/>
    <p:sldId id="283" r:id="rId19"/>
    <p:sldId id="284" r:id="rId20"/>
    <p:sldId id="282" r:id="rId21"/>
    <p:sldId id="270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266"/>
            <p14:sldId id="265"/>
            <p14:sldId id="267"/>
            <p14:sldId id="273"/>
            <p14:sldId id="272"/>
            <p14:sldId id="276"/>
            <p14:sldId id="277"/>
            <p14:sldId id="278"/>
            <p14:sldId id="279"/>
            <p14:sldId id="274"/>
            <p14:sldId id="275"/>
            <p14:sldId id="285"/>
            <p14:sldId id="280"/>
            <p14:sldId id="281"/>
            <p14:sldId id="283"/>
            <p14:sldId id="284"/>
            <p14:sldId id="282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280" autoAdjust="0"/>
  </p:normalViewPr>
  <p:slideViewPr>
    <p:cSldViewPr snapToGrid="0">
      <p:cViewPr>
        <p:scale>
          <a:sx n="100" d="100"/>
          <a:sy n="100" d="100"/>
        </p:scale>
        <p:origin x="942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custSel modSld modMainMaster modNotesMaster modHandout">
      <pc:chgData name="Fake Test User" userId="SID-0" providerId="Test" clId="FakeClientId" dt="2019-08-07T02:27:27.864" v="75" actId="790"/>
      <pc:docMkLst>
        <pc:docMk/>
      </pc:docMkLst>
      <pc:sldChg chg="modSp mod modNotes">
        <pc:chgData name="Fake Test User" userId="SID-0" providerId="Test" clId="FakeClientId" dt="2019-08-06T10:58:08.319" v="30" actId="790"/>
        <pc:sldMkLst>
          <pc:docMk/>
          <pc:sldMk cId="2471807738" sldId="256"/>
        </pc:sldMkLst>
        <pc:spChg chg="mod">
          <ac:chgData name="Fake Test User" userId="SID-0" providerId="Test" clId="FakeClientId" dt="2019-08-06T10:58:08.319" v="30" actId="790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Fake Test User" userId="SID-0" providerId="Test" clId="FakeClientId" dt="2019-08-06T10:58:08.319" v="30" actId="790"/>
          <ac:spMkLst>
            <pc:docMk/>
            <pc:sldMk cId="2471807738" sldId="256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19-08-07T02:26:51.257" v="74" actId="1036"/>
        <pc:sldMkLst>
          <pc:docMk/>
          <pc:sldMk cId="1328676004" sldId="257"/>
        </pc:sldMkLst>
        <pc:spChg chg="mod">
          <ac:chgData name="Fake Test User" userId="SID-0" providerId="Test" clId="FakeClientId" dt="2019-08-06T10:57:48.910" v="27" actId="790"/>
          <ac:spMkLst>
            <pc:docMk/>
            <pc:sldMk cId="1328676004" sldId="257"/>
            <ac:spMk id="2" creationId="{00000000-0000-0000-0000-000000000000}"/>
          </ac:spMkLst>
        </pc:spChg>
        <pc:spChg chg="mod">
          <ac:chgData name="Fake Test User" userId="SID-0" providerId="Test" clId="FakeClientId" dt="2019-08-06T11:00:00.581" v="40" actId="14100"/>
          <ac:spMkLst>
            <pc:docMk/>
            <pc:sldMk cId="1328676004" sldId="257"/>
            <ac:spMk id="3" creationId="{00000000-0000-0000-0000-000000000000}"/>
          </ac:spMkLst>
        </pc:spChg>
        <pc:picChg chg="mod">
          <ac:chgData name="Fake Test User" userId="SID-0" providerId="Test" clId="FakeClientId" dt="2019-08-07T02:26:43.617" v="72" actId="1035"/>
          <ac:picMkLst>
            <pc:docMk/>
            <pc:sldMk cId="1328676004" sldId="257"/>
            <ac:picMk id="6" creationId="{00000000-0000-0000-0000-000000000000}"/>
          </ac:picMkLst>
        </pc:picChg>
        <pc:picChg chg="mod">
          <ac:chgData name="Fake Test User" userId="SID-0" providerId="Test" clId="FakeClientId" dt="2019-08-06T11:00:29.767" v="41" actId="14826"/>
          <ac:picMkLst>
            <pc:docMk/>
            <pc:sldMk cId="1328676004" sldId="257"/>
            <ac:picMk id="7" creationId="{00000000-0000-0000-0000-000000000000}"/>
          </ac:picMkLst>
        </pc:picChg>
        <pc:picChg chg="mod">
          <ac:chgData name="Fake Test User" userId="SID-0" providerId="Test" clId="FakeClientId" dt="2019-08-07T02:26:51.257" v="74" actId="1036"/>
          <ac:picMkLst>
            <pc:docMk/>
            <pc:sldMk cId="1328676004" sldId="257"/>
            <ac:picMk id="9" creationId="{00000000-0000-0000-0000-000000000000}"/>
          </ac:picMkLst>
        </pc:picChg>
        <pc:picChg chg="mod">
          <ac:chgData name="Fake Test User" userId="SID-0" providerId="Test" clId="FakeClientId" dt="2019-08-06T11:00:49.781" v="42" actId="14826"/>
          <ac:picMkLst>
            <pc:docMk/>
            <pc:sldMk cId="1328676004" sldId="257"/>
            <ac:picMk id="11" creationId="{00000000-0000-0000-0000-000000000000}"/>
          </ac:picMkLst>
        </pc:picChg>
      </pc:sldChg>
      <pc:sldChg chg="modSp mod modNotes">
        <pc:chgData name="Fake Test User" userId="SID-0" providerId="Test" clId="FakeClientId" dt="2019-08-06T10:59:35.146" v="33" actId="14826"/>
        <pc:sldMkLst>
          <pc:docMk/>
          <pc:sldMk cId="2090733893" sldId="262"/>
        </pc:sldMkLst>
        <pc:spChg chg="mod">
          <ac:chgData name="Fake Test User" userId="SID-0" providerId="Test" clId="FakeClientId" dt="2019-08-06T10:57:43.598" v="26" actId="790"/>
          <ac:spMkLst>
            <pc:docMk/>
            <pc:sldMk cId="2090733893" sldId="262"/>
            <ac:spMk id="2" creationId="{00000000-0000-0000-0000-000000000000}"/>
          </ac:spMkLst>
        </pc:spChg>
        <pc:spChg chg="mod">
          <ac:chgData name="Fake Test User" userId="SID-0" providerId="Test" clId="FakeClientId" dt="2019-08-06T10:57:43.598" v="26" actId="790"/>
          <ac:spMkLst>
            <pc:docMk/>
            <pc:sldMk cId="2090733893" sldId="262"/>
            <ac:spMk id="3" creationId="{00000000-0000-0000-0000-000000000000}"/>
          </ac:spMkLst>
        </pc:spChg>
        <pc:picChg chg="mod">
          <ac:chgData name="Fake Test User" userId="SID-0" providerId="Test" clId="FakeClientId" dt="2019-08-06T10:59:16.100" v="32" actId="14826"/>
          <ac:picMkLst>
            <pc:docMk/>
            <pc:sldMk cId="2090733893" sldId="262"/>
            <ac:picMk id="4" creationId="{00000000-0000-0000-0000-000000000000}"/>
          </ac:picMkLst>
        </pc:picChg>
        <pc:picChg chg="mod">
          <ac:chgData name="Fake Test User" userId="SID-0" providerId="Test" clId="FakeClientId" dt="2019-08-06T10:59:35.146" v="33" actId="14826"/>
          <ac:picMkLst>
            <pc:docMk/>
            <pc:sldMk cId="2090733893" sldId="262"/>
            <ac:picMk id="5" creationId="{00000000-0000-0000-0000-000000000000}"/>
          </ac:picMkLst>
        </pc:picChg>
        <pc:picChg chg="mod">
          <ac:chgData name="Fake Test User" userId="SID-0" providerId="Test" clId="FakeClientId" dt="2019-08-06T10:58:59.835" v="31" actId="14826"/>
          <ac:picMkLst>
            <pc:docMk/>
            <pc:sldMk cId="2090733893" sldId="262"/>
            <ac:picMk id="6" creationId="{00000000-0000-0000-0000-000000000000}"/>
          </ac:picMkLst>
        </pc:picChg>
      </pc:sldChg>
      <pc:sldChg chg="modSp mod modNotes">
        <pc:chgData name="Fake Test User" userId="SID-0" providerId="Test" clId="FakeClientId" dt="2019-08-07T02:27:27.864" v="75" actId="790"/>
        <pc:sldMkLst>
          <pc:docMk/>
          <pc:sldMk cId="2317502127" sldId="263"/>
        </pc:sldMkLst>
        <pc:spChg chg="mod">
          <ac:chgData name="Fake Test User" userId="SID-0" providerId="Test" clId="FakeClientId" dt="2019-08-06T10:58:02.882" v="29" actId="790"/>
          <ac:spMkLst>
            <pc:docMk/>
            <pc:sldMk cId="2317502127" sldId="263"/>
            <ac:spMk id="2" creationId="{00000000-0000-0000-0000-000000000000}"/>
          </ac:spMkLst>
        </pc:spChg>
        <pc:spChg chg="mod">
          <ac:chgData name="Fake Test User" userId="SID-0" providerId="Test" clId="FakeClientId" dt="2019-08-07T02:21:10.668" v="58" actId="14100"/>
          <ac:spMkLst>
            <pc:docMk/>
            <pc:sldMk cId="2317502127" sldId="263"/>
            <ac:spMk id="3" creationId="{00000000-0000-0000-0000-000000000000}"/>
          </ac:spMkLst>
        </pc:spChg>
        <pc:spChg chg="mod">
          <ac:chgData name="Fake Test User" userId="SID-0" providerId="Test" clId="FakeClientId" dt="2019-08-06T10:58:02.882" v="29" actId="790"/>
          <ac:spMkLst>
            <pc:docMk/>
            <pc:sldMk cId="2317502127" sldId="263"/>
            <ac:spMk id="4" creationId="{00000000-0000-0000-0000-000000000000}"/>
          </ac:spMkLst>
        </pc:spChg>
        <pc:spChg chg="mod">
          <ac:chgData name="Fake Test User" userId="SID-0" providerId="Test" clId="FakeClientId" dt="2019-08-07T02:25:30.731" v="61"/>
          <ac:spMkLst>
            <pc:docMk/>
            <pc:sldMk cId="2317502127" sldId="263"/>
            <ac:spMk id="8" creationId="{00000000-0000-0000-0000-000000000000}"/>
          </ac:spMkLst>
        </pc:spChg>
        <pc:spChg chg="mod">
          <ac:chgData name="Fake Test User" userId="SID-0" providerId="Test" clId="FakeClientId" dt="2019-08-07T02:25:58.979" v="63"/>
          <ac:spMkLst>
            <pc:docMk/>
            <pc:sldMk cId="2317502127" sldId="263"/>
            <ac:spMk id="9" creationId="{00000000-0000-0000-0000-000000000000}"/>
          </ac:spMkLst>
        </pc:spChg>
      </pc:sldChg>
      <pc:sldChg chg="modSp mod modNotes">
        <pc:chgData name="Fake Test User" userId="SID-0" providerId="Test" clId="FakeClientId" dt="2019-08-06T11:01:19.420" v="43" actId="14826"/>
        <pc:sldMkLst>
          <pc:docMk/>
          <pc:sldMk cId="1531532291" sldId="264"/>
        </pc:sldMkLst>
        <pc:spChg chg="mod">
          <ac:chgData name="Fake Test User" userId="SID-0" providerId="Test" clId="FakeClientId" dt="2019-08-06T10:57:57.351" v="28" actId="790"/>
          <ac:spMkLst>
            <pc:docMk/>
            <pc:sldMk cId="1531532291" sldId="264"/>
            <ac:spMk id="2" creationId="{00000000-0000-0000-0000-000000000000}"/>
          </ac:spMkLst>
        </pc:spChg>
        <pc:spChg chg="mod">
          <ac:chgData name="Fake Test User" userId="SID-0" providerId="Test" clId="FakeClientId" dt="2019-08-06T10:57:57.351" v="28" actId="790"/>
          <ac:spMkLst>
            <pc:docMk/>
            <pc:sldMk cId="1531532291" sldId="264"/>
            <ac:spMk id="3" creationId="{00000000-0000-0000-0000-000000000000}"/>
          </ac:spMkLst>
        </pc:spChg>
        <pc:picChg chg="mod">
          <ac:chgData name="Fake Test User" userId="SID-0" providerId="Test" clId="FakeClientId" dt="2019-08-06T11:01:19.420" v="43" actId="14826"/>
          <ac:picMkLst>
            <pc:docMk/>
            <pc:sldMk cId="1531532291" sldId="264"/>
            <ac:picMk id="5" creationId="{00000000-0000-0000-0000-000000000000}"/>
          </ac:picMkLst>
        </pc:picChg>
      </pc:sldChg>
      <pc:sldMasterChg chg="modSp mod modSldLayout">
        <pc:chgData name="Fake Test User" userId="SID-0" providerId="Test" clId="FakeClientId" dt="2019-08-06T10:55:52.560" v="17" actId="790"/>
        <pc:sldMasterMkLst>
          <pc:docMk/>
          <pc:sldMasterMk cId="946754946" sldId="2147483660"/>
        </pc:sldMasterMkLst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6" creationId="{00000000-0000-0000-0000-000000000000}"/>
          </ac:spMkLst>
        </pc:spChg>
        <pc:sldLayoutChg chg="modSp mod">
          <pc:chgData name="Fake Test User" userId="SID-0" providerId="Test" clId="FakeClientId" dt="2019-08-06T10:54:48.439" v="7" actId="790"/>
          <pc:sldLayoutMkLst>
            <pc:docMk/>
            <pc:sldMasterMk cId="946754946" sldId="2147483660"/>
            <pc:sldLayoutMk cId="1718549498" sldId="2147483661"/>
          </pc:sldLayoutMkLst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01.110" v="8" actId="790"/>
          <pc:sldLayoutMkLst>
            <pc:docMk/>
            <pc:sldMasterMk cId="946754946" sldId="2147483660"/>
            <pc:sldLayoutMk cId="2185836540" sldId="2147483662"/>
          </pc:sldLayoutMkLst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06.157" v="9" actId="790"/>
          <pc:sldLayoutMkLst>
            <pc:docMk/>
            <pc:sldMasterMk cId="946754946" sldId="2147483660"/>
            <pc:sldLayoutMk cId="1335655537" sldId="2147483663"/>
          </pc:sldLayoutMkLst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11.860" v="10" actId="790"/>
          <pc:sldLayoutMkLst>
            <pc:docMk/>
            <pc:sldMasterMk cId="946754946" sldId="2147483660"/>
            <pc:sldLayoutMk cId="3328223887" sldId="2147483664"/>
          </pc:sldLayoutMkLst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8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17.141" v="11" actId="790"/>
          <pc:sldLayoutMkLst>
            <pc:docMk/>
            <pc:sldMasterMk cId="946754946" sldId="2147483660"/>
            <pc:sldLayoutMk cId="3606029816" sldId="2147483665"/>
          </pc:sldLayoutMkLst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9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10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22.187" v="12" actId="790"/>
          <pc:sldLayoutMkLst>
            <pc:docMk/>
            <pc:sldMasterMk cId="946754946" sldId="2147483660"/>
            <pc:sldLayoutMk cId="100814485" sldId="2147483666"/>
          </pc:sldLayoutMkLst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27.546" v="13" actId="790"/>
          <pc:sldLayoutMkLst>
            <pc:docMk/>
            <pc:sldMasterMk cId="946754946" sldId="2147483660"/>
            <pc:sldLayoutMk cId="4037432058" sldId="2147483667"/>
          </pc:sldLayoutMkLst>
          <pc:spChg chg="mod">
            <ac:chgData name="Fake Test User" userId="SID-0" providerId="Test" clId="FakeClientId" dt="2019-08-06T10:55:27.546" v="13" actId="790"/>
            <ac:spMkLst>
              <pc:docMk/>
              <pc:sldMasterMk cId="946754946" sldId="2147483660"/>
              <pc:sldLayoutMk cId="4037432058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27.546" v="13" actId="790"/>
            <ac:spMkLst>
              <pc:docMk/>
              <pc:sldMasterMk cId="946754946" sldId="2147483660"/>
              <pc:sldLayoutMk cId="4037432058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27.546" v="13" actId="790"/>
            <ac:spMkLst>
              <pc:docMk/>
              <pc:sldMasterMk cId="946754946" sldId="2147483660"/>
              <pc:sldLayoutMk cId="4037432058" sldId="2147483667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33.546" v="14" actId="790"/>
          <pc:sldLayoutMkLst>
            <pc:docMk/>
            <pc:sldMasterMk cId="946754946" sldId="2147483660"/>
            <pc:sldLayoutMk cId="1784193825" sldId="2147483668"/>
          </pc:sldLayoutMkLst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40.686" v="15" actId="790"/>
          <pc:sldLayoutMkLst>
            <pc:docMk/>
            <pc:sldMasterMk cId="946754946" sldId="2147483660"/>
            <pc:sldLayoutMk cId="3161095380" sldId="2147483669"/>
          </pc:sldLayoutMkLst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46.654" v="16" actId="790"/>
          <pc:sldLayoutMkLst>
            <pc:docMk/>
            <pc:sldMasterMk cId="946754946" sldId="2147483660"/>
            <pc:sldLayoutMk cId="596921339" sldId="2147483670"/>
          </pc:sldLayoutMkLst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52.560" v="17" actId="790"/>
          <pc:sldLayoutMkLst>
            <pc:docMk/>
            <pc:sldMasterMk cId="946754946" sldId="2147483660"/>
            <pc:sldLayoutMk cId="1302266631" sldId="2147483671"/>
          </pc:sldLayoutMkLst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2B3D7CA0-C4A8-496D-A4F8-E9AFEE532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1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1BF71C1-CEBB-4820-AC3C-98BEF67FCB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7E514-60F3-429F-A347-03D3C1406553}" type="datetime1">
              <a:rPr lang="ru-RU" noProof="1" smtClean="0"/>
              <a:t>14.10.2024</a:t>
            </a:fld>
            <a:endParaRPr lang="ru-RU" noProof="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EC0341D-4C1B-4FC7-ABE7-29CC469D9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1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2CD4014-4441-42A1-8829-265A97360B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9D89B-157B-430C-AF09-B872B7A3AA7F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919052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729564-AA2B-4127-AD39-85959D55B104}" type="datetime1">
              <a:rPr lang="ru-RU" noProof="1" smtClean="0"/>
              <a:t>14.10.2024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36175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полнитель заме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1"/>
              <a:t>В режиме слайд-шоу щелкните стрелку, чтобы войти в центр начала работы с PowerPoint.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noProof="1" dirty="0" smtClean="0"/>
              <a:t>18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34564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17EB0-96A6-405B-91F5-8A586E165513}" type="datetime1">
              <a:rPr lang="ru-RU" noProof="1" smtClean="0"/>
              <a:t>14.10.2024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B0DD6-BDC3-46EF-AA84-3C052725C73E}" type="datetime1">
              <a:rPr lang="ru-RU" noProof="1" smtClean="0"/>
              <a:t>14.10.2024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F155A9-48DE-4655-BA1E-0C4E6081E62C}" type="datetime1">
              <a:rPr lang="ru-RU" noProof="1" smtClean="0"/>
              <a:t>14.10.2024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E9A24A-E5DC-408F-A580-D4BEC90B1612}" type="datetime1">
              <a:rPr lang="ru-RU" noProof="1" smtClean="0"/>
              <a:t>14.10.2024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3F37DC-2B5F-4D54-9B95-9DE5F20668EC}" type="datetime1">
              <a:rPr lang="ru-RU" noProof="1" smtClean="0"/>
              <a:t>14.10.2024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050A4E-D522-4129-B321-53D7CD790E73}" type="datetime1">
              <a:rPr lang="ru-RU" noProof="1" smtClean="0"/>
              <a:t>14.10.2024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3F81F9-0A92-4D85-B67E-4E66CADBA97F}" type="datetime1">
              <a:rPr lang="ru-RU" noProof="1" smtClean="0"/>
              <a:t>14.10.2024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11" name="Прямоугольник 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46597F-4531-4989-BC18-6D6B9DAB02DA}" type="datetime1">
              <a:rPr lang="ru-RU" noProof="1" smtClean="0"/>
              <a:t>14.10.2024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7" name="Прямоугольник 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729524-C98F-42F5-B687-6E986506F236}" type="datetime1">
              <a:rPr lang="ru-RU" noProof="1" smtClean="0"/>
              <a:t>14.10.2024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3497B3-86CE-46CB-B438-A17E22334F2F}" type="datetime1">
              <a:rPr lang="ru-RU" noProof="1" smtClean="0"/>
              <a:t>14.10.2024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/>
          </p:cNvSpPr>
          <p:nvPr>
            <p:ph type="pic" idx="1" hasCustomPrompt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E66A08-9861-4517-ACCE-1EEDB604D995}" type="datetime1">
              <a:rPr lang="ru-RU" noProof="1" smtClean="0"/>
              <a:t>14.10.2024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E334B57-52A9-4D05-AEB1-E18B7AF10341}" type="datetime1">
              <a:rPr lang="ru-RU" noProof="1" smtClean="0"/>
              <a:t>14.10.2024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9a%d1%80%d0%b0%d1%82%d0%ba%d0%b8%d0%b5-%d1%80%d1%83%d0%ba%d0%be%d0%b2%d0%be%d0%b4%d1%81%d1%82%d0%b2%d0%b0-%d0%bf%d0%be-%d0%bd%d0%b0%d1%87%d0%b0%d0%bb%d1%83-%d1%80%d0%b0%d0%b1%d0%be%d1%82%d1%8b-%d1%81-office-2013-4a8aa04a-f7f3-4a4d-823c-3dbc4b8672a1?ui=ru-RU&amp;rs=ru-RU&amp;ad=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оценки достижения планируемых результатов освоения образовательной программы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(личностных,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4470" y="4958210"/>
            <a:ext cx="10727265" cy="1137793"/>
          </a:xfrm>
        </p:spPr>
        <p:txBody>
          <a:bodyPr rtlCol="0">
            <a:noAutofit/>
          </a:bodyPr>
          <a:lstStyle/>
          <a:p>
            <a:pPr algn="r" rtl="0">
              <a:lnSpc>
                <a:spcPct val="120000"/>
              </a:lnSpc>
            </a:pPr>
            <a:r>
              <a:rPr lang="ru-RU" sz="24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Черникова О.П., </a:t>
            </a:r>
          </a:p>
          <a:p>
            <a:pPr algn="r" rtl="0">
              <a:lnSpc>
                <a:spcPct val="120000"/>
              </a:lnSpc>
            </a:pPr>
            <a:r>
              <a:rPr lang="ru-RU" sz="1800" b="1" noProof="1" smtClean="0"/>
              <a:t>учитель начальных классов</a:t>
            </a:r>
          </a:p>
          <a:p>
            <a:pPr algn="r" rtl="0">
              <a:lnSpc>
                <a:spcPct val="120000"/>
              </a:lnSpc>
            </a:pPr>
            <a:r>
              <a:rPr lang="ru-RU" sz="1800" b="1" noProof="1" smtClean="0"/>
              <a:t>МОУ «Турочакская СОШ им.Я.И.Баляева»</a:t>
            </a:r>
          </a:p>
          <a:p>
            <a:pPr algn="ctr" rtl="0">
              <a:lnSpc>
                <a:spcPct val="120000"/>
              </a:lnSpc>
            </a:pPr>
            <a:r>
              <a:rPr lang="ru-RU" sz="2400" b="1" noProof="1" smtClean="0"/>
              <a:t>2024 год</a:t>
            </a:r>
            <a:endParaRPr lang="ru-RU" sz="2400" b="1" noProof="1"/>
          </a:p>
        </p:txBody>
      </p:sp>
    </p:spTree>
    <p:extLst>
      <p:ext uri="{BB962C8B-B14F-4D97-AF65-F5344CB8AC3E}">
        <p14:creationId xmlns:p14="http://schemas.microsoft.com/office/powerpoint/2010/main" val="366091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6" y="355600"/>
            <a:ext cx="10744200" cy="559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образовательных достижений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70" y="1603806"/>
            <a:ext cx="8268230" cy="51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7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6" y="355600"/>
            <a:ext cx="10744200" cy="559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личностных достижений обучающихся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8800" y="2742231"/>
            <a:ext cx="1104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достижения обучающихся,</a:t>
            </a:r>
          </a:p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освоивших ФОП НОО, включают две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  результатов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8399" y="4127226"/>
            <a:ext cx="39708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российской гражданской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идентичности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ценностные установки и социально значимые качества личности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17732" y="4127226"/>
            <a:ext cx="43010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обучающихся к саморазвитию, мотивация к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обучению, активное участие в социально значимой 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0267" y="1541902"/>
            <a:ext cx="11319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Цель оценки личностных достижений обучающихся – получение общего представления о воспитательной деятельности ОО и ее влиянии на коллектив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381832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733" y="110067"/>
            <a:ext cx="11057467" cy="1092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оценки формирования и достижения личностных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обучающихся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1465791"/>
            <a:ext cx="11392929" cy="495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6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6" y="355600"/>
            <a:ext cx="10744200" cy="559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личностных достижений обучающихся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0926" y="1463301"/>
            <a:ext cx="11634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Карта наблюдений за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особенностями личностного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развития ребенка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8866" y="2334597"/>
            <a:ext cx="105637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Самоопределение</a:t>
            </a:r>
          </a:p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1.Методика «Кто Я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?»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 (модификация методики М. Куна)</a:t>
            </a:r>
          </a:p>
          <a:p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7410" y="3288249"/>
            <a:ext cx="10253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. Методика «Какой Я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?» (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модификация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методики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</a:rPr>
              <a:t>О.С.Богдановой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5624" y="4259761"/>
            <a:ext cx="101938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Диагностика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учебной мотивации школьников </a:t>
            </a:r>
          </a:p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Методика «Почему я учусь?»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42680" y="5231273"/>
            <a:ext cx="9456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4. Рефлексивная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самооценка учебной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деятельности «Кто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такой «хороший ученик»?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43107" y="6150569"/>
            <a:ext cx="6169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5.«Я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и другие» (</a:t>
            </a:r>
            <a:r>
              <a:rPr lang="ru-RU" sz="2800" b="1" i="1" dirty="0" err="1">
                <a:solidFill>
                  <a:schemeClr val="accent5">
                    <a:lumMod val="50000"/>
                  </a:schemeClr>
                </a:solidFill>
              </a:rPr>
              <a:t>сост.Н.Ю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. Яшина)</a:t>
            </a:r>
          </a:p>
        </p:txBody>
      </p:sp>
    </p:spTree>
    <p:extLst>
      <p:ext uri="{BB962C8B-B14F-4D97-AF65-F5344CB8AC3E}">
        <p14:creationId xmlns:p14="http://schemas.microsoft.com/office/powerpoint/2010/main" val="231875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6" y="355600"/>
            <a:ext cx="10744200" cy="559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личностных достижений обучающихся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6319" y="1345149"/>
            <a:ext cx="1064187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Нравственно-этическая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   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бы я был волшебником »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диагностика отношения к жизненным ценностям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Представь, что у тебя есть волшебная палочка и список десяти желаний, выбрать из которых можно только пять (Список желаний учитель заранее выписывает на доске). Какие бы ты выбрал (-а)? Запиши их номера. Если хочешь, объясни свой выбор (письменно).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желаний: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Быть человеком, которого любят.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иметь много денег.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современный компьютер.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верного друга.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Мне важно здоровье родителей.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многими командовать.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иметь много слуг и ими распоряжаться.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сердце.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	Уметь сочувствовать и помогать другим людям.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	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чего у других никогда не будет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5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234" y="243840"/>
            <a:ext cx="10744200" cy="697214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личностных достижений обучающихся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551837"/>
            <a:ext cx="7097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отрицательных ответов: №№ 2, 3, 6, 7, 10.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– 5 положительных ответов;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 – 3-4 положительных ответа;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среднего – 2 положительных ответа;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– 1 положительный ответ.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3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оценки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достижений обучающихся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92" y="1457268"/>
            <a:ext cx="5720657" cy="16245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45675"/>
          <a:stretch/>
        </p:blipFill>
        <p:spPr>
          <a:xfrm>
            <a:off x="6181195" y="1956801"/>
            <a:ext cx="5763767" cy="3258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744"/>
          <a:stretch/>
        </p:blipFill>
        <p:spPr>
          <a:xfrm>
            <a:off x="242820" y="3081865"/>
            <a:ext cx="5666913" cy="27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4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6" y="355600"/>
            <a:ext cx="10744200" cy="559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 обучающихся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7" y="1464734"/>
            <a:ext cx="2599301" cy="3542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174" y="2734734"/>
            <a:ext cx="2589953" cy="3555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81133" y="1464734"/>
            <a:ext cx="62653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1A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система диагностических работ позволит: </a:t>
            </a:r>
            <a:endParaRPr lang="ru-RU" sz="2400" dirty="0" smtClean="0">
              <a:solidFill>
                <a:srgbClr val="001A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Both"/>
            </a:pPr>
            <a:r>
              <a:rPr lang="ru-RU" sz="2400" dirty="0" smtClean="0">
                <a:solidFill>
                  <a:srgbClr val="001A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400" dirty="0">
                <a:solidFill>
                  <a:srgbClr val="001A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dirty="0" err="1">
                <a:solidFill>
                  <a:srgbClr val="001A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dirty="0">
                <a:solidFill>
                  <a:srgbClr val="001A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предметных знаний и умений по математике и русскому языку, а также универсальных учебных действий; </a:t>
            </a:r>
            <a:endParaRPr lang="ru-RU" sz="2400" dirty="0" smtClean="0">
              <a:solidFill>
                <a:srgbClr val="001A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Both"/>
            </a:pPr>
            <a:r>
              <a:rPr lang="ru-RU" sz="2400" dirty="0" smtClean="0">
                <a:solidFill>
                  <a:srgbClr val="001A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отследить </a:t>
            </a:r>
            <a:r>
              <a:rPr lang="ru-RU" sz="2400" dirty="0">
                <a:solidFill>
                  <a:srgbClr val="001A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динамику индивидуального продвижения учащегося </a:t>
            </a:r>
            <a:r>
              <a:rPr lang="ru-RU" sz="2400" dirty="0" smtClean="0">
                <a:solidFill>
                  <a:srgbClr val="001A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>
                <a:solidFill>
                  <a:srgbClr val="001A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класса. Результаты служат основой для принятия обоснованных педагогических решений о дальнейшем ходе обучения. Комплект бланков позволяет провести три диагностические работы в классе из 28 учащихся в течение учебного года.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7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75295" y="1894692"/>
            <a:ext cx="6113506" cy="3202318"/>
          </a:xfrm>
        </p:spPr>
        <p:txBody>
          <a:bodyPr rtlCol="0">
            <a:noAutofit/>
          </a:bodyPr>
          <a:lstStyle/>
          <a:p>
            <a:pPr algn="ctr" rtl="0"/>
            <a:r>
              <a:rPr lang="ru-RU" sz="4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4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>
            <a:hlinkClick r:id="rId3" tooltip="Дополнительные сведения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solidFill>
                <a:schemeClr val="tx1"/>
              </a:solidFill>
            </a:endParaRPr>
          </a:p>
        </p:txBody>
      </p:sp>
      <p:sp>
        <p:nvSpPr>
          <p:cNvPr id="9" name="Текст 2">
            <a:hlinkClick r:id="rId3" tooltip="Дополнительные сведения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endParaRPr lang="ru-RU" sz="1800" noProof="1">
              <a:solidFill>
                <a:srgbClr val="DD462F"/>
              </a:solidFill>
            </a:endParaRPr>
          </a:p>
        </p:txBody>
      </p:sp>
      <p:pic>
        <p:nvPicPr>
          <p:cNvPr id="1026" name="Picture 2" descr="Каким должен быть современный школьник? | Smapse News: Образование и наука  | Дз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2" y="1668762"/>
            <a:ext cx="5009092" cy="37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2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1"/>
            <a:ext cx="10312400" cy="122843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 2012 № 273 – ФЗ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3067" y="1463301"/>
            <a:ext cx="10608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2. Основные понятия, используемые в настоящем Федеральном законе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135" y="2417408"/>
            <a:ext cx="107526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характеристика образовательной деятельности и подготовки обучающегося, выражающая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их соответствия 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государственным образовательным стандартам, образовательным стандартам, федеральным государственным требованиям и (или) потребностям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физического или юридического лица, в интересах которого осуществляется образовательная деятельность, в том числе 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достижения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 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21573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4666"/>
            <a:ext cx="10744200" cy="85590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ООП НОО: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207" y="1789642"/>
            <a:ext cx="8900349" cy="450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3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321733"/>
            <a:ext cx="10744200" cy="60190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по предмету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1545696"/>
            <a:ext cx="8572500" cy="1819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862" y="3594100"/>
            <a:ext cx="8677275" cy="2971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42200" y="3594100"/>
            <a:ext cx="2082800" cy="392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2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35467"/>
            <a:ext cx="11794066" cy="9913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личностным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 НОО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74" y="1673734"/>
            <a:ext cx="10008106" cy="46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1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35467"/>
            <a:ext cx="11794066" cy="9913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личностным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 НОО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675" y="1865312"/>
            <a:ext cx="9790402" cy="41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35467"/>
            <a:ext cx="11794066" cy="9913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личностным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 НОО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28" y="1755775"/>
            <a:ext cx="9825370" cy="450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35467"/>
            <a:ext cx="11794066" cy="9913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личностным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 НОО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67" y="1450446"/>
            <a:ext cx="7442200" cy="51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8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35467"/>
            <a:ext cx="11794066" cy="9913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личностным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 НОО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742" y="1465792"/>
            <a:ext cx="9078962" cy="52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09718_TF02923944" id="{FD452A96-9397-4E55-B13E-1287DFC5A149}" vid="{D91014FE-B126-4C64-8B83-8CAA7B08148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70C04F-E7AC-41AB-9C6D-1B1BB88BFF7F}">
  <ds:schemaRefs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4873beb7-5857-4685-be1f-d57550cc96cc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Добро пожаловать в PowerPoint!</Template>
  <TotalTime>393</TotalTime>
  <Words>500</Words>
  <Application>Microsoft Office PowerPoint</Application>
  <PresentationFormat>Широкоэкранный</PresentationFormat>
  <Paragraphs>65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Segoe UI</vt:lpstr>
      <vt:lpstr>Segoe UI Light</vt:lpstr>
      <vt:lpstr>Times New Roman</vt:lpstr>
      <vt:lpstr>WelcomeDoc</vt:lpstr>
      <vt:lpstr>Особенности оценки достижения планируемых результатов освоения образовательной программы  (личностных, метапредметных)</vt:lpstr>
      <vt:lpstr>Федеральный закон от 29.12. 2012 № 273 – ФЗ «Об образовании в Российской Федерации»</vt:lpstr>
      <vt:lpstr>Результаты освоения ООП НОО:</vt:lpstr>
      <vt:lpstr>Рабочая программа по предмету</vt:lpstr>
      <vt:lpstr>Требования к личностным и метапредметным результатам ООП НОО</vt:lpstr>
      <vt:lpstr>Требования к личностным и метапредметным результатам ООП НОО</vt:lpstr>
      <vt:lpstr>Требования к личностным и метапредметным результатам ООП НОО</vt:lpstr>
      <vt:lpstr>Требования к личностным и метапредметным результатам ООП НОО</vt:lpstr>
      <vt:lpstr>Требования к личностным и метапредметным результатам ООП НОО</vt:lpstr>
      <vt:lpstr>Оценка образовательных достижений</vt:lpstr>
      <vt:lpstr>Оценка личностных достижений обучающихся </vt:lpstr>
      <vt:lpstr>Механизм оценки формирования и достижения личностных результатов обучающихся</vt:lpstr>
      <vt:lpstr>Оценка личностных достижений обучающихся </vt:lpstr>
      <vt:lpstr>Оценка личностных достижений обучающихся </vt:lpstr>
      <vt:lpstr>Оценка личностных достижений обучающихся </vt:lpstr>
      <vt:lpstr>Механизм оценки метапредметных достижений обучающихся</vt:lpstr>
      <vt:lpstr>Оценка метапредметных достижений обучающихся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PowerPoint!</dc:title>
  <dc:creator>СемьЯ</dc:creator>
  <cp:keywords/>
  <cp:lastModifiedBy>СемьЯ</cp:lastModifiedBy>
  <cp:revision>20</cp:revision>
  <dcterms:created xsi:type="dcterms:W3CDTF">2024-10-14T08:38:52Z</dcterms:created>
  <dcterms:modified xsi:type="dcterms:W3CDTF">2024-10-14T15:13:25Z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